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4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88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50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244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23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33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854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78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295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62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5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205A-6999-4A8E-A4F9-9B0577A22DBB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4E7B-F11A-4EA6-9DFD-3FE5E6BA49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89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504056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rgbClr val="FF0000"/>
                </a:solidFill>
                <a:latin typeface="Berlin Sans FB" panose="020E0602020502020306" pitchFamily="34" charset="0"/>
              </a:rPr>
              <a:t>V</a:t>
            </a:r>
            <a:r>
              <a:rPr lang="it-IT" sz="2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isita al Museo </a:t>
            </a:r>
            <a:r>
              <a:rPr lang="it-IT" sz="2600" dirty="0">
                <a:solidFill>
                  <a:srgbClr val="FF0000"/>
                </a:solidFill>
                <a:latin typeface="Berlin Sans FB" panose="020E0602020502020306" pitchFamily="34" charset="0"/>
              </a:rPr>
              <a:t>N</a:t>
            </a:r>
            <a:r>
              <a:rPr lang="it-IT" sz="2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azionale della Magna Grecia</a:t>
            </a:r>
            <a:endParaRPr lang="it-IT" sz="26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856984" cy="6165304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solidFill>
                  <a:schemeClr val="accent6"/>
                </a:solidFill>
                <a:latin typeface="AR CENA" panose="02000000000000000000" pitchFamily="2" charset="0"/>
              </a:rPr>
              <a:t>1-Preistoria in Calabria</a:t>
            </a:r>
          </a:p>
          <a:p>
            <a:pPr algn="just"/>
            <a:endParaRPr lang="it-IT" sz="2000" dirty="0">
              <a:solidFill>
                <a:schemeClr val="accent6"/>
              </a:solidFill>
              <a:latin typeface="AR CENA" panose="02000000000000000000" pitchFamily="2" charset="0"/>
            </a:endParaRPr>
          </a:p>
          <a:p>
            <a:pPr algn="just"/>
            <a:endParaRPr lang="it-IT" sz="2000" dirty="0" smtClean="0">
              <a:solidFill>
                <a:schemeClr val="accent6"/>
              </a:solidFill>
              <a:latin typeface="AR CENA" panose="02000000000000000000" pitchFamily="2" charset="0"/>
            </a:endParaRPr>
          </a:p>
          <a:p>
            <a:pPr algn="just"/>
            <a:endParaRPr lang="it-IT" sz="2000" dirty="0">
              <a:solidFill>
                <a:schemeClr val="accent6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it-IT" sz="2000" dirty="0" smtClean="0">
                <a:solidFill>
                  <a:schemeClr val="accent6"/>
                </a:solidFill>
                <a:latin typeface="AR CENA" panose="02000000000000000000" pitchFamily="2" charset="0"/>
              </a:rPr>
              <a:t>                                                             </a:t>
            </a:r>
            <a:r>
              <a:rPr lang="it-IT" sz="2000" dirty="0" smtClean="0">
                <a:solidFill>
                  <a:schemeClr val="accent6"/>
                </a:solidFill>
                <a:latin typeface="AR CENA" panose="02000000000000000000" pitchFamily="2" charset="0"/>
              </a:rPr>
              <a:t>                            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Dimensioni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e forme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fisiche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erano  totalmente</a:t>
            </a:r>
          </a:p>
          <a:p>
            <a:pPr algn="just">
              <a:spcBef>
                <a:spcPts val="0"/>
              </a:spcBef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                                                       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                                differenti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da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quelle         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dell’uomo moderno.</a:t>
            </a:r>
          </a:p>
          <a:p>
            <a:pPr algn="just"/>
            <a:endParaRPr lang="it-IT" sz="2000" dirty="0">
              <a:solidFill>
                <a:schemeClr val="accent6"/>
              </a:solidFill>
              <a:latin typeface="AR CENA" panose="02000000000000000000" pitchFamily="2" charset="0"/>
            </a:endParaRPr>
          </a:p>
          <a:p>
            <a:pPr algn="just"/>
            <a:endParaRPr lang="it-IT" sz="2000" dirty="0" smtClean="0">
              <a:solidFill>
                <a:schemeClr val="accent6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La prima arma dell’uomo fu la pietra: questa era</a:t>
            </a:r>
          </a:p>
          <a:p>
            <a:pPr algn="just">
              <a:spcBef>
                <a:spcPts val="0"/>
              </a:spcBef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utilizzata per uccidere, scuoiare, spaccare…</a:t>
            </a: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</a:pPr>
            <a:endParaRPr lang="it-IT" sz="18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2500330" cy="15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008" y="4365104"/>
            <a:ext cx="39604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2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4104456" cy="2503842"/>
          </a:xfrm>
          <a:prstGeom prst="rect">
            <a:avLst/>
          </a:prstGeom>
        </p:spPr>
      </p:pic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107504" y="260649"/>
            <a:ext cx="8784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                                                       In antichità era usuale tracciare o incidere su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                                                        pietra e si rappresentavano scene di caccia o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                                                            con finalità di preghiera.</a:t>
            </a:r>
          </a:p>
          <a:p>
            <a:pPr marL="0" indent="0">
              <a:buNone/>
            </a:pPr>
            <a:endParaRPr lang="it-IT" sz="20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0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0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Ci vollero ben 500.000 anni per perfezionare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la lavorazione della pietra; arrivarono le prime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70C0"/>
                </a:solidFill>
                <a:latin typeface="AR CENA" panose="02000000000000000000" pitchFamily="2" charset="0"/>
              </a:rPr>
              <a:t>c</a:t>
            </a:r>
            <a:r>
              <a:rPr lang="it-IT" sz="2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lave, pietre levigate, ossa scheggiate.</a:t>
            </a:r>
            <a:endParaRPr lang="it-IT" sz="20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12976"/>
            <a:ext cx="43924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6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108520" y="188640"/>
            <a:ext cx="8874710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                                                      </a:t>
            </a: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6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900" dirty="0" smtClean="0">
                <a:solidFill>
                  <a:srgbClr val="0070C0"/>
                </a:solidFill>
                <a:latin typeface="AR CENA" panose="02000000000000000000" pitchFamily="2" charset="0"/>
              </a:rPr>
              <a:t>Le </a:t>
            </a:r>
            <a:r>
              <a:rPr lang="it-IT" sz="2900" dirty="0" smtClean="0">
                <a:solidFill>
                  <a:srgbClr val="0070C0"/>
                </a:solidFill>
                <a:latin typeface="AR CENA" panose="02000000000000000000" pitchFamily="2" charset="0"/>
              </a:rPr>
              <a:t>prime forme d’arte erano anfore, ancora non molto </a:t>
            </a:r>
            <a:r>
              <a:rPr lang="it-IT" sz="29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   </a:t>
            </a:r>
            <a:endParaRPr lang="it-IT" sz="29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9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                    </a:t>
            </a:r>
            <a:r>
              <a:rPr lang="it-IT" sz="29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     </a:t>
            </a:r>
            <a:r>
              <a:rPr lang="it-IT" sz="2900" dirty="0" smtClean="0">
                <a:solidFill>
                  <a:srgbClr val="0070C0"/>
                </a:solidFill>
                <a:latin typeface="AR CENA" panose="02000000000000000000" pitchFamily="2" charset="0"/>
              </a:rPr>
              <a:t>decorate e imprecise, oltre ad avere dimensioni ristrette.</a:t>
            </a:r>
            <a:endParaRPr lang="it-IT" sz="29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9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2-Le prime grandi evoluzioni </a:t>
            </a: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6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9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9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A partire dal 3.500 a.C. ha origine l’età del</a:t>
            </a:r>
          </a:p>
          <a:p>
            <a:pPr marL="0" indent="0">
              <a:buNone/>
            </a:pPr>
            <a:r>
              <a:rPr lang="it-IT" sz="29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bronzo durante la quale vengono realizzate </a:t>
            </a:r>
          </a:p>
          <a:p>
            <a:pPr marL="0" indent="0">
              <a:buNone/>
            </a:pPr>
            <a:r>
              <a:rPr lang="it-IT" sz="2900" dirty="0" smtClean="0">
                <a:solidFill>
                  <a:srgbClr val="0070C0"/>
                </a:solidFill>
                <a:latin typeface="AR CENA" panose="02000000000000000000" pitchFamily="2" charset="0"/>
              </a:rPr>
              <a:t> armi maggiormente efficaci e graziosi monili</a:t>
            </a:r>
            <a:r>
              <a:rPr lang="it-IT" sz="2600" dirty="0" smtClean="0">
                <a:solidFill>
                  <a:srgbClr val="0070C0"/>
                </a:solidFill>
                <a:latin typeface="AR CENA" panose="02000000000000000000" pitchFamily="2" charset="0"/>
              </a:rPr>
              <a:t>. </a:t>
            </a:r>
          </a:p>
          <a:p>
            <a:pPr marL="0" indent="0">
              <a:buNone/>
            </a:pPr>
            <a:endParaRPr lang="it-IT" sz="24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C000"/>
                </a:solidFill>
                <a:latin typeface="AR CENA" panose="02000000000000000000" pitchFamily="2" charset="0"/>
              </a:rPr>
              <a:t> </a:t>
            </a:r>
            <a:endParaRPr lang="it-IT" sz="20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000" dirty="0" smtClean="0">
              <a:solidFill>
                <a:schemeClr val="accent6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                                         </a:t>
            </a:r>
            <a:r>
              <a:rPr lang="it-IT" sz="2000" dirty="0" smtClean="0">
                <a:solidFill>
                  <a:srgbClr val="FFC000"/>
                </a:solidFill>
                <a:latin typeface="AR CENA" panose="02000000000000000000" pitchFamily="2" charset="0"/>
              </a:rPr>
              <a:t>           </a:t>
            </a:r>
            <a:endParaRPr lang="it-IT" sz="24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998" y="4941168"/>
            <a:ext cx="2160240" cy="14916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621" y="4941168"/>
            <a:ext cx="2216569" cy="149163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695" y="3284984"/>
            <a:ext cx="2160240" cy="149163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621" y="3301574"/>
            <a:ext cx="2216569" cy="14916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1714488"/>
            <a:ext cx="1273312" cy="10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2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Annamaria </a:t>
            </a:r>
            <a:r>
              <a:rPr lang="it-IT" dirty="0" err="1" smtClean="0"/>
              <a:t>Amaddeo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Alessia </a:t>
            </a:r>
            <a:r>
              <a:rPr lang="it-IT" dirty="0" err="1" smtClean="0"/>
              <a:t>Barreca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Enrico Libri </a:t>
            </a:r>
          </a:p>
          <a:p>
            <a:pPr marL="0" indent="0">
              <a:buNone/>
            </a:pPr>
            <a:r>
              <a:rPr lang="it-IT" smtClean="0"/>
              <a:t>Claudia Romeo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Manuel Zappia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39100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157</Words>
  <Application>Microsoft Office PowerPoint</Application>
  <PresentationFormat>Presentazione su schermo (4:3)</PresentationFormat>
  <Paragraphs>65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Visita al Museo Nazionale della Magna Grecia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dc:title>
  <dc:creator>ente Parco 2</dc:creator>
  <cp:lastModifiedBy>User</cp:lastModifiedBy>
  <cp:revision>19</cp:revision>
  <dcterms:created xsi:type="dcterms:W3CDTF">2016-10-24T14:10:55Z</dcterms:created>
  <dcterms:modified xsi:type="dcterms:W3CDTF">2016-10-25T10:29:22Z</dcterms:modified>
</cp:coreProperties>
</file>